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62" r:id="rId6"/>
    <p:sldId id="259" r:id="rId7"/>
    <p:sldId id="260" r:id="rId8"/>
    <p:sldId id="263" r:id="rId9"/>
    <p:sldId id="261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4671"/>
  </p:normalViewPr>
  <p:slideViewPr>
    <p:cSldViewPr snapToGrid="0" snapToObjects="1">
      <p:cViewPr>
        <p:scale>
          <a:sx n="125" d="100"/>
          <a:sy n="125" d="100"/>
        </p:scale>
        <p:origin x="-32" y="-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87422-069E-2346-9D53-837FE21A8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1BAE48-1D41-0848-8772-8DA1AA10C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89A39F-8459-DB4F-BF11-A75E39F86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70D3-7DB6-D247-BF12-D634529CCD78}" type="datetimeFigureOut">
              <a:rPr kumimoji="1" lang="zh-CN" altLang="en-US" smtClean="0"/>
              <a:t>2020/6/20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E3A87E-ED93-2447-8CD7-4FCC2F617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E9046C-6895-2342-9C1A-1C8F3D82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721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A8809-1C53-8D47-8478-CE0C49C36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1A5BEC-7EAF-2945-A6F4-F90ED3B47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AC0A9F-3040-844D-ACE2-3F135468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70D3-7DB6-D247-BF12-D634529CCD78}" type="datetimeFigureOut">
              <a:rPr kumimoji="1" lang="zh-CN" altLang="en-US" smtClean="0"/>
              <a:t>2020/6/20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DF989E-B104-E748-A1C3-9B3BA5D4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9510B1-11F4-B743-B6DE-1B34F25A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2698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E8D0EAD-4229-1040-A3D2-167A5A8BF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CA8B14-195E-1E4F-9915-532011733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D8DD40-B1C5-124C-AE94-889FF6F0D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70D3-7DB6-D247-BF12-D634529CCD78}" type="datetimeFigureOut">
              <a:rPr kumimoji="1" lang="zh-CN" altLang="en-US" smtClean="0"/>
              <a:t>2020/6/20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4AA915-958E-994B-8126-709008911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0975D9-C9A0-3242-9680-3D11DC36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2520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384D60-4700-8349-B7D6-643E40E5C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2442A-B6C4-9E46-9906-786538665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FB9C4E-0F67-5341-807F-37210DA50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70D3-7DB6-D247-BF12-D634529CCD78}" type="datetimeFigureOut">
              <a:rPr kumimoji="1" lang="zh-CN" altLang="en-US" smtClean="0"/>
              <a:t>2020/6/20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56F814-17C0-BB42-B9FE-1F21CAF40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96504E-42F5-994E-BB35-0BF03E2E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979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A342C-068E-A848-89BC-A44538F3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F8FD70-511C-964E-B095-744513EA8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1B3D6-F44B-0445-9013-317097E3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70D3-7DB6-D247-BF12-D634529CCD78}" type="datetimeFigureOut">
              <a:rPr kumimoji="1" lang="zh-CN" altLang="en-US" smtClean="0"/>
              <a:t>2020/6/20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BD7B87-36FD-C44B-9356-DFD0C7DE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6C657F-0B5D-F942-8A9D-E6AD6AE1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001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5FA04D-86F8-F645-9B53-A79C50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7F4FB-8CB2-6144-824A-BE6BF75A9F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9D4E4C-5075-C740-8A1F-6CB91DD92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E67554-2B9F-9B45-A44A-5FE2C6EB8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70D3-7DB6-D247-BF12-D634529CCD78}" type="datetimeFigureOut">
              <a:rPr kumimoji="1" lang="zh-CN" altLang="en-US" smtClean="0"/>
              <a:t>2020/6/20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61C682-B714-6448-9791-637770C94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6EFCFB-4829-1A4A-8B62-E917F6C8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701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91820-A669-4845-A2B7-B85C79086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100AE7-5F4A-B24D-A390-9C0F08DF8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A57DD8-EE2F-864F-AE07-97F39D802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863707-7200-894D-BD59-FA174A9B6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369006A-40CC-FA49-A3E3-0542B641C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F27DF4-B9D3-2840-8518-A3A790FF2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70D3-7DB6-D247-BF12-D634529CCD78}" type="datetimeFigureOut">
              <a:rPr kumimoji="1" lang="zh-CN" altLang="en-US" smtClean="0"/>
              <a:t>2020/6/20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8B66176-483F-D14B-B6BA-9127E4C0A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CF41F89-D79D-BC46-9FF0-E01D58CB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14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6C7879-A03F-5A4B-BB69-4F1FF447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DD6FB9-F666-A54A-80FD-C866E5BC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70D3-7DB6-D247-BF12-D634529CCD78}" type="datetimeFigureOut">
              <a:rPr kumimoji="1" lang="zh-CN" altLang="en-US" smtClean="0"/>
              <a:t>2020/6/20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0F5EAA-57F6-0244-BAD6-966BC9AC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6B1266-41F1-B842-8B28-1100AF8C7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773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BB0E2A-F3B0-8B45-A5B4-636F22C09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70D3-7DB6-D247-BF12-D634529CCD78}" type="datetimeFigureOut">
              <a:rPr kumimoji="1" lang="zh-CN" altLang="en-US" smtClean="0"/>
              <a:t>2020/6/20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4F2B169-69D5-2742-8C96-B6F63275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FBF20A-40F1-0B40-9CF2-5D0BE3C6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188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1AD30-B4FA-BB47-9356-48AA4C0F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02D5A1-00A4-CC47-8DBA-9F7845EA3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851B58-A985-C342-9124-1D6F6E14C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D79782-B9E8-154B-8545-2FA30CFD6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70D3-7DB6-D247-BF12-D634529CCD78}" type="datetimeFigureOut">
              <a:rPr kumimoji="1" lang="zh-CN" altLang="en-US" smtClean="0"/>
              <a:t>2020/6/20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B02986-2923-6B4F-B2AC-CA502AF1C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D9BC05-2260-DA4A-8137-194B12C7D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4541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E23C97-7124-AA4F-8CFF-0E434BDB6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2E3F7A-EFE4-C846-B555-6701FA09C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935EA0-58C5-5345-907F-DCAF042AF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30B089-09AD-D243-A7B3-1161A345E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70D3-7DB6-D247-BF12-D634529CCD78}" type="datetimeFigureOut">
              <a:rPr kumimoji="1" lang="zh-CN" altLang="en-US" smtClean="0"/>
              <a:t>2020/6/20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2413FD-A5F0-864A-9641-5B3137D3C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AAA9D6-AEA7-EB47-BE0C-FB166107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947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E74AEB-EE63-7144-AD1C-9C18BE67F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8975EA-643A-414F-8AFA-A13C830DB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63BE3D-6D58-2C48-B276-FA5C98AADA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170D3-7DB6-D247-BF12-D634529CCD78}" type="datetimeFigureOut">
              <a:rPr kumimoji="1" lang="zh-CN" altLang="en-US" smtClean="0"/>
              <a:t>2020/6/20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EE7DA-031C-784E-A011-B70338E608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09CE1C-CBB9-4D44-90A2-688203BEB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0314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05256FA8-2C2E-6948-A834-B1636F10F813}"/>
              </a:ext>
            </a:extLst>
          </p:cNvPr>
          <p:cNvGrpSpPr/>
          <p:nvPr/>
        </p:nvGrpSpPr>
        <p:grpSpPr>
          <a:xfrm>
            <a:off x="0" y="0"/>
            <a:ext cx="12239047" cy="7827667"/>
            <a:chOff x="-47047" y="-4467"/>
            <a:chExt cx="12239047" cy="7827667"/>
          </a:xfrm>
        </p:grpSpPr>
        <p:pic>
          <p:nvPicPr>
            <p:cNvPr id="1025" name="图片 4">
              <a:extLst>
                <a:ext uri="{FF2B5EF4-FFF2-40B4-BE49-F238E27FC236}">
                  <a16:creationId xmlns:a16="http://schemas.microsoft.com/office/drawing/2014/main" id="{BE0EB50B-886A-6643-8777-11E26AEAC5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175" y="0"/>
              <a:ext cx="4534100" cy="237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图片 1">
              <a:extLst>
                <a:ext uri="{FF2B5EF4-FFF2-40B4-BE49-F238E27FC236}">
                  <a16:creationId xmlns:a16="http://schemas.microsoft.com/office/drawing/2014/main" id="{84AA541C-61AF-894D-AD9C-B9FF3476F7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4" t="6046"/>
            <a:stretch>
              <a:fillRect/>
            </a:stretch>
          </p:blipFill>
          <p:spPr bwMode="auto">
            <a:xfrm>
              <a:off x="0" y="0"/>
              <a:ext cx="4318000" cy="237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图片 2">
              <a:extLst>
                <a:ext uri="{FF2B5EF4-FFF2-40B4-BE49-F238E27FC236}">
                  <a16:creationId xmlns:a16="http://schemas.microsoft.com/office/drawing/2014/main" id="{4E00FCEB-5CD8-C54D-95A6-59FA16B3C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8" t="3349" r="20" b="192"/>
            <a:stretch>
              <a:fillRect/>
            </a:stretch>
          </p:blipFill>
          <p:spPr bwMode="auto">
            <a:xfrm>
              <a:off x="4306834" y="-4467"/>
              <a:ext cx="3726572" cy="237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153936B-6A17-714C-8171-35415C17C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19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B130B9D0-10B8-614E-B61F-7A8BC0849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832100"/>
              <a:ext cx="12192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rPr>
                <a:t>  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1517E17-C4A2-234E-8C85-B45FE261F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219700"/>
              <a:ext cx="1219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612A24A0-A175-3448-8EE6-C7C816988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7823200"/>
              <a:ext cx="12192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4B1F559-BDE1-0F44-95F3-043BE557C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4375" y="2355862"/>
              <a:ext cx="4531397" cy="2248403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68A479A-E738-2F4C-9659-97AE2AE5D674}"/>
                </a:ext>
              </a:extLst>
            </p:cNvPr>
            <p:cNvSpPr/>
            <p:nvPr/>
          </p:nvSpPr>
          <p:spPr>
            <a:xfrm>
              <a:off x="-47047" y="12015"/>
              <a:ext cx="35895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Lantinghei SC Heavy" panose="02000000000000000000" pitchFamily="2" charset="-122"/>
                  <a:ea typeface="Lantinghei SC Heavy" panose="02000000000000000000" pitchFamily="2" charset="-122"/>
                </a:rPr>
                <a:t>1</a:t>
              </a:r>
              <a:endParaRPr lang="zh-CN" alt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antinghei SC Heavy" panose="02000000000000000000" pitchFamily="2" charset="-122"/>
                <a:ea typeface="Lantinghei SC Heavy" panose="02000000000000000000" pitchFamily="2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7F9ADF7-7ACD-D74E-A4E7-B325FD71C6E8}"/>
                </a:ext>
              </a:extLst>
            </p:cNvPr>
            <p:cNvSpPr/>
            <p:nvPr/>
          </p:nvSpPr>
          <p:spPr>
            <a:xfrm>
              <a:off x="8069357" y="-3349"/>
              <a:ext cx="35895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Lantinghei SC Heavy" panose="02000000000000000000" pitchFamily="2" charset="-122"/>
                  <a:ea typeface="Lantinghei SC Heavy" panose="02000000000000000000" pitchFamily="2" charset="-122"/>
                </a:rPr>
                <a:t>3</a:t>
              </a:r>
              <a:endParaRPr lang="zh-CN" alt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antinghei SC Heavy" panose="02000000000000000000" pitchFamily="2" charset="-122"/>
                <a:ea typeface="Lantinghei SC Heavy" panose="02000000000000000000" pitchFamily="2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6C95F67-835A-B849-A97E-2CF8128D57BC}"/>
                </a:ext>
              </a:extLst>
            </p:cNvPr>
            <p:cNvSpPr/>
            <p:nvPr/>
          </p:nvSpPr>
          <p:spPr>
            <a:xfrm>
              <a:off x="4177094" y="-2232"/>
              <a:ext cx="35895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Lantinghei SC Heavy" panose="02000000000000000000" pitchFamily="2" charset="-122"/>
                  <a:ea typeface="Lantinghei SC Heavy" panose="02000000000000000000" pitchFamily="2" charset="-122"/>
                </a:rPr>
                <a:t>2</a:t>
              </a:r>
              <a:endParaRPr lang="zh-CN" alt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antinghei SC Heavy" panose="02000000000000000000" pitchFamily="2" charset="-122"/>
                <a:ea typeface="Lantinghei SC Heavy" panose="02000000000000000000" pitchFamily="2" charset="-122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CC3B0D4-76D1-BB48-A95B-F338B3D8F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8698" y="2353629"/>
              <a:ext cx="4904746" cy="223759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8EB1D92-20CB-564B-B031-0D6AE33B7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7353" y="4561164"/>
              <a:ext cx="5091443" cy="2526289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A74203D-5C6F-1540-AC8D-284813429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97227" y="4563800"/>
              <a:ext cx="5062172" cy="2511765"/>
            </a:xfrm>
            <a:prstGeom prst="rect">
              <a:avLst/>
            </a:prstGeom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7D66624-A7C9-3743-B82D-87CB3192B031}"/>
                </a:ext>
              </a:extLst>
            </p:cNvPr>
            <p:cNvSpPr/>
            <p:nvPr/>
          </p:nvSpPr>
          <p:spPr>
            <a:xfrm>
              <a:off x="1427399" y="2299900"/>
              <a:ext cx="35895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Lantinghei SC Heavy" panose="02000000000000000000" pitchFamily="2" charset="-122"/>
                  <a:ea typeface="Lantinghei SC Heavy" panose="02000000000000000000" pitchFamily="2" charset="-122"/>
                </a:rPr>
                <a:t>4</a:t>
              </a:r>
              <a:endParaRPr lang="zh-CN" alt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antinghei SC Heavy" panose="02000000000000000000" pitchFamily="2" charset="-122"/>
                <a:ea typeface="Lantinghei SC Heavy" panose="02000000000000000000" pitchFamily="2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3CEA76D-21D7-3D48-A713-BBD82AAE630D}"/>
                </a:ext>
              </a:extLst>
            </p:cNvPr>
            <p:cNvSpPr/>
            <p:nvPr/>
          </p:nvSpPr>
          <p:spPr>
            <a:xfrm>
              <a:off x="5990642" y="2407499"/>
              <a:ext cx="35895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Lantinghei SC Heavy" panose="02000000000000000000" pitchFamily="2" charset="-122"/>
                  <a:ea typeface="Lantinghei SC Heavy" panose="02000000000000000000" pitchFamily="2" charset="-122"/>
                </a:rPr>
                <a:t>5</a:t>
              </a:r>
              <a:endParaRPr lang="zh-CN" alt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antinghei SC Heavy" panose="02000000000000000000" pitchFamily="2" charset="-122"/>
                <a:ea typeface="Lantinghei SC Heavy" panose="02000000000000000000" pitchFamily="2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2598EA2-04EC-C94D-9ADE-33D444C977AB}"/>
                </a:ext>
              </a:extLst>
            </p:cNvPr>
            <p:cNvSpPr/>
            <p:nvPr/>
          </p:nvSpPr>
          <p:spPr>
            <a:xfrm>
              <a:off x="958194" y="4620994"/>
              <a:ext cx="35895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Lantinghei SC Heavy" panose="02000000000000000000" pitchFamily="2" charset="-122"/>
                  <a:ea typeface="Lantinghei SC Heavy" panose="02000000000000000000" pitchFamily="2" charset="-122"/>
                </a:rPr>
                <a:t>6</a:t>
              </a:r>
              <a:endParaRPr lang="zh-CN" alt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antinghei SC Heavy" panose="02000000000000000000" pitchFamily="2" charset="-122"/>
                <a:ea typeface="Lantinghei SC Heavy" panose="02000000000000000000" pitchFamily="2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DC08D65-56FF-5740-B256-0C82EBBEC464}"/>
                </a:ext>
              </a:extLst>
            </p:cNvPr>
            <p:cNvSpPr/>
            <p:nvPr/>
          </p:nvSpPr>
          <p:spPr>
            <a:xfrm>
              <a:off x="5870159" y="4741306"/>
              <a:ext cx="35895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Lantinghei SC Heavy" panose="02000000000000000000" pitchFamily="2" charset="-122"/>
                  <a:ea typeface="Lantinghei SC Heavy" panose="02000000000000000000" pitchFamily="2" charset="-122"/>
                </a:rPr>
                <a:t>7</a:t>
              </a:r>
              <a:endParaRPr lang="zh-CN" alt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antinghei SC Heavy" panose="02000000000000000000" pitchFamily="2" charset="-122"/>
                <a:ea typeface="Lantinghei SC Heavy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489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B1A21C2-EBA4-7E45-B041-7FA201EAE3D3}"/>
              </a:ext>
            </a:extLst>
          </p:cNvPr>
          <p:cNvGrpSpPr/>
          <p:nvPr/>
        </p:nvGrpSpPr>
        <p:grpSpPr>
          <a:xfrm>
            <a:off x="0" y="-135925"/>
            <a:ext cx="11008372" cy="6900952"/>
            <a:chOff x="0" y="-135925"/>
            <a:chExt cx="11008372" cy="690095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B21AC64-2FCB-054F-9ED3-880B9E6EC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365500" cy="6502400"/>
            </a:xfrm>
            <a:prstGeom prst="rect">
              <a:avLst/>
            </a:prstGeom>
          </p:spPr>
        </p:pic>
        <p:pic>
          <p:nvPicPr>
            <p:cNvPr id="4098" name="Picture 2" descr="Maat.svg">
              <a:extLst>
                <a:ext uri="{FF2B5EF4-FFF2-40B4-BE49-F238E27FC236}">
                  <a16:creationId xmlns:a16="http://schemas.microsoft.com/office/drawing/2014/main" id="{39B2DBC3-74A4-854D-90CD-A316F90F3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003" y="-135925"/>
              <a:ext cx="3164231" cy="6562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upload.wikimedia.org/wikipedia/commons/thumb/2/29/Four_sons_of_Horus.svg/1920px-Four_sons_of_Horus.svg.png">
              <a:extLst>
                <a:ext uri="{FF2B5EF4-FFF2-40B4-BE49-F238E27FC236}">
                  <a16:creationId xmlns:a16="http://schemas.microsoft.com/office/drawing/2014/main" id="{1BA49C0B-0317-9448-8DFA-EC8B68D78F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8401" y="0"/>
              <a:ext cx="3779971" cy="33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https://upload.wikimedia.org/wikipedia/commons/2/28/Krukkerberlin.jpg">
              <a:extLst>
                <a:ext uri="{FF2B5EF4-FFF2-40B4-BE49-F238E27FC236}">
                  <a16:creationId xmlns:a16="http://schemas.microsoft.com/office/drawing/2014/main" id="{CAED72A4-1F61-2A42-A3D7-60D517AD4D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5162" y="3525759"/>
              <a:ext cx="3486447" cy="2383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5019878-A94A-DA4A-81E7-7D8679AC7713}"/>
                </a:ext>
              </a:extLst>
            </p:cNvPr>
            <p:cNvSpPr/>
            <p:nvPr/>
          </p:nvSpPr>
          <p:spPr>
            <a:xfrm>
              <a:off x="935375" y="6382551"/>
              <a:ext cx="13221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托特(Thoth)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F28E9A8-2B13-4C49-A6CD-8F6CC1147FF9}"/>
                </a:ext>
              </a:extLst>
            </p:cNvPr>
            <p:cNvSpPr/>
            <p:nvPr/>
          </p:nvSpPr>
          <p:spPr>
            <a:xfrm>
              <a:off x="4085029" y="6426473"/>
              <a:ext cx="13221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玛特</a:t>
              </a:r>
              <a:r>
                <a:rPr lang="en-US" altLang="zh-CN" sz="1600" dirty="0"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(</a:t>
              </a:r>
              <a:r>
                <a:rPr lang="en" altLang="zh-CN" sz="1600" dirty="0"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Maat</a:t>
              </a:r>
              <a:r>
                <a:rPr lang="zh-CN" altLang="en-US" sz="1600" dirty="0"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)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DD860A9-64ED-5C44-B458-91C7ED009011}"/>
                </a:ext>
              </a:extLst>
            </p:cNvPr>
            <p:cNvSpPr/>
            <p:nvPr/>
          </p:nvSpPr>
          <p:spPr>
            <a:xfrm>
              <a:off x="7641057" y="6147002"/>
              <a:ext cx="26468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荷鲁斯与哈托尔的四个儿子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2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894B95-92A1-D149-8A19-BD81CCD23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197709"/>
            <a:ext cx="3918857" cy="6858000"/>
          </a:xfrm>
          <a:prstGeom prst="rect">
            <a:avLst/>
          </a:prstGeom>
        </p:spPr>
      </p:pic>
      <p:pic>
        <p:nvPicPr>
          <p:cNvPr id="5128" name="Picture 8" descr="Ancient Egypt combinations.svg">
            <a:extLst>
              <a:ext uri="{FF2B5EF4-FFF2-40B4-BE49-F238E27FC236}">
                <a16:creationId xmlns:a16="http://schemas.microsoft.com/office/drawing/2014/main" id="{E5618D5F-86C7-D74C-AEB6-FE7953969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316" y="0"/>
            <a:ext cx="8434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91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8F74238-71A6-DF4B-91DB-6D3E1569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869950"/>
            <a:ext cx="38100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99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6A4A99-0791-914E-995E-00DD6CD7E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40" y="3423607"/>
            <a:ext cx="7794368" cy="34343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1AAF28-B58F-B54F-AE09-786CD761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73" y="-251841"/>
            <a:ext cx="7563708" cy="378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95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0D27F61-1A42-6A4F-A66C-EF18CCFFB269}"/>
              </a:ext>
            </a:extLst>
          </p:cNvPr>
          <p:cNvGrpSpPr/>
          <p:nvPr/>
        </p:nvGrpSpPr>
        <p:grpSpPr>
          <a:xfrm>
            <a:off x="0" y="725788"/>
            <a:ext cx="12212747" cy="4575260"/>
            <a:chOff x="0" y="725788"/>
            <a:chExt cx="12212747" cy="457526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D7FF4B9-48AA-7649-97BB-64F111675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25788"/>
              <a:ext cx="6230141" cy="457526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693EE88-6A58-9042-82A6-4479E4599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6876" y="725788"/>
              <a:ext cx="6125871" cy="4575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5577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7D0ED5-0600-2249-9964-56FB0D7D1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80258"/>
            <a:ext cx="4064000" cy="3035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9366A4-697E-BC49-B912-481BBFFCA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0" y="280258"/>
            <a:ext cx="4064000" cy="304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4C81BA-B85E-3E48-8495-11AF5C868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604225"/>
            <a:ext cx="4064000" cy="3035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79B2E5-BDDC-3740-8361-E266D67C3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6746" y="3978875"/>
            <a:ext cx="406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16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E8B07A-B836-8745-8F75-208143DBB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87" y="166816"/>
            <a:ext cx="10166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31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D38871-E43C-4844-9E70-D70DECD12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901"/>
            <a:ext cx="4064000" cy="3035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2651D3-A8EE-C142-BB46-48D953135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97" y="267901"/>
            <a:ext cx="4064000" cy="304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97AD7F-3DE9-BE49-85AF-24D693300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41" y="3653653"/>
            <a:ext cx="4064000" cy="3035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955177-96EC-0346-82AF-3E097BD97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622" y="3653653"/>
            <a:ext cx="4064000" cy="3035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A8ACBE-A531-634B-9894-9572B5576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3578" y="1791901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82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1EF411C-6C6A-0040-8175-3DB21889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73" y="753762"/>
            <a:ext cx="4064000" cy="2286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6B125B-12FD-954B-982E-B735ADD16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973" y="3472248"/>
            <a:ext cx="4064000" cy="3124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352843-A58E-3F4B-A45E-E7FDD66B7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67" y="3472248"/>
            <a:ext cx="1943100" cy="1841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D81869-2F3A-5548-8A1E-C5F936CDB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384" y="43248"/>
            <a:ext cx="5307037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7179EA-76AD-B04D-A0C4-567326B0C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2013" y="421442"/>
            <a:ext cx="3708741" cy="250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70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F0899DB5-5EA9-B74C-9AAD-9714D13C9E23}"/>
              </a:ext>
            </a:extLst>
          </p:cNvPr>
          <p:cNvGrpSpPr/>
          <p:nvPr/>
        </p:nvGrpSpPr>
        <p:grpSpPr>
          <a:xfrm>
            <a:off x="0" y="0"/>
            <a:ext cx="11009870" cy="6858000"/>
            <a:chOff x="0" y="0"/>
            <a:chExt cx="11009870" cy="685800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20959F6-A525-D94E-A4AF-3757980BEEED}"/>
                </a:ext>
              </a:extLst>
            </p:cNvPr>
            <p:cNvGrpSpPr/>
            <p:nvPr/>
          </p:nvGrpSpPr>
          <p:grpSpPr>
            <a:xfrm>
              <a:off x="0" y="0"/>
              <a:ext cx="11009870" cy="6858000"/>
              <a:chOff x="0" y="0"/>
              <a:chExt cx="11009870" cy="6858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2FDC62B-140F-B847-9191-B7D959EE44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0465"/>
              <a:stretch/>
            </p:blipFill>
            <p:spPr>
              <a:xfrm>
                <a:off x="0" y="0"/>
                <a:ext cx="4751640" cy="6858000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3D7BD99A-6B50-824F-B142-D98A1D1F1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5902" y="3000703"/>
                <a:ext cx="5283968" cy="385729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AE239AC5-42DC-C34F-B93C-3B1F999C6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7196" y="234779"/>
                <a:ext cx="5952674" cy="2827520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81CC439-D492-4940-A754-517789F9E6B0}"/>
                  </a:ext>
                </a:extLst>
              </p:cNvPr>
              <p:cNvSpPr/>
              <p:nvPr/>
            </p:nvSpPr>
            <p:spPr>
              <a:xfrm>
                <a:off x="335000" y="271850"/>
                <a:ext cx="992579" cy="7078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荷鲁斯</a:t>
                </a:r>
                <a:endPara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(Horus)</a:t>
                </a:r>
                <a:endPara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ACFB69C-93A6-144B-89A2-C510244B23F6}"/>
                  </a:ext>
                </a:extLst>
              </p:cNvPr>
              <p:cNvSpPr/>
              <p:nvPr/>
            </p:nvSpPr>
            <p:spPr>
              <a:xfrm>
                <a:off x="5057196" y="3620303"/>
                <a:ext cx="1098378" cy="7078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哈托尔</a:t>
                </a:r>
                <a:endPara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(Hathor)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2838B73-BB6D-2642-A3A3-9ADE0995D344}"/>
                  </a:ext>
                </a:extLst>
              </p:cNvPr>
              <p:cNvSpPr/>
              <p:nvPr/>
            </p:nvSpPr>
            <p:spPr>
              <a:xfrm>
                <a:off x="9799282" y="3075057"/>
                <a:ext cx="1210588" cy="7078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阿努比斯</a:t>
                </a:r>
                <a:endPara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(Anubis)</a:t>
                </a:r>
                <a:endPara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59420E9-1029-CD4B-B803-9CC02526C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6195" y="271850"/>
              <a:ext cx="1965104" cy="1510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7038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1C6659-A7F0-B846-8F93-39E501779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926" y="0"/>
            <a:ext cx="3682148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89D187-DFFE-8342-A206-907C58C06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34" y="1466850"/>
            <a:ext cx="3187700" cy="39243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1EC6038-803B-2545-9B2E-12538C635AB9}"/>
              </a:ext>
            </a:extLst>
          </p:cNvPr>
          <p:cNvGrpSpPr/>
          <p:nvPr/>
        </p:nvGrpSpPr>
        <p:grpSpPr>
          <a:xfrm>
            <a:off x="7171232" y="259011"/>
            <a:ext cx="4847420" cy="3488244"/>
            <a:chOff x="6805268" y="86017"/>
            <a:chExt cx="5734173" cy="381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5E2DEF4-ED45-7044-B2B6-E9D0A87CE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45441" y="86017"/>
              <a:ext cx="2794000" cy="3810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251798A-9F82-CD45-B5AB-14B3810B7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5268" y="86017"/>
              <a:ext cx="2794000" cy="3810000"/>
            </a:xfrm>
            <a:prstGeom prst="rect">
              <a:avLst/>
            </a:prstGeom>
          </p:spPr>
        </p:pic>
      </p:grpSp>
      <p:pic>
        <p:nvPicPr>
          <p:cNvPr id="7" name="Picture 4" descr="https://upload.wikimedia.org/wikipedia/commons/thumb/8/8f/CanopicJarsOfNeskhons-BritishMuseum-August21-08.jpg/1920px-CanopicJarsOfNeskhons-BritishMuseum-August21-08.jpg">
            <a:extLst>
              <a:ext uri="{FF2B5EF4-FFF2-40B4-BE49-F238E27FC236}">
                <a16:creationId xmlns:a16="http://schemas.microsoft.com/office/drawing/2014/main" id="{C904E198-7C03-4A4D-AA9C-A631A33DF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066" y="4120470"/>
            <a:ext cx="2553730" cy="218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029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48</Words>
  <Application>Microsoft Macintosh PowerPoint</Application>
  <PresentationFormat>宽屏</PresentationFormat>
  <Paragraphs>17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DengXian</vt:lpstr>
      <vt:lpstr>DengXian</vt:lpstr>
      <vt:lpstr>等线 Light</vt:lpstr>
      <vt:lpstr>Lantinghei SC Demibold</vt:lpstr>
      <vt:lpstr>Lantinghei SC Heavy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13</cp:revision>
  <dcterms:created xsi:type="dcterms:W3CDTF">2020-06-20T13:18:00Z</dcterms:created>
  <dcterms:modified xsi:type="dcterms:W3CDTF">2020-06-21T04:53:07Z</dcterms:modified>
</cp:coreProperties>
</file>